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3D6B7"/>
    <a:srgbClr val="F5E3B5"/>
    <a:srgbClr val="E0A92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888" autoAdjust="0"/>
    <p:restoredTop sz="94660"/>
  </p:normalViewPr>
  <p:slideViewPr>
    <p:cSldViewPr snapToGrid="0">
      <p:cViewPr varScale="1">
        <p:scale>
          <a:sx n="67" d="100"/>
          <a:sy n="67" d="100"/>
        </p:scale>
        <p:origin x="800" y="4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fld id="{7AEBB5C1-6090-41E6-98BA-27781D14CD71}" type="datetimeFigureOut">
              <a:rPr lang="fr-FR" smtClean="0"/>
              <a:t>26/02/2020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674CF7CC-1863-4391-ABBD-E1FAC2B3F93A}" type="slidenum">
              <a:rPr lang="fr-FR" smtClean="0"/>
              <a:t>‹N°›</a:t>
            </a:fld>
            <a:endParaRPr lang="fr-FR"/>
          </a:p>
        </p:txBody>
      </p:sp>
    </p:spTree>
    <p:extLst>
      <p:ext uri="{BB962C8B-B14F-4D97-AF65-F5344CB8AC3E}">
        <p14:creationId xmlns:p14="http://schemas.microsoft.com/office/powerpoint/2010/main" val="12027115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7AEBB5C1-6090-41E6-98BA-27781D14CD71}" type="datetimeFigureOut">
              <a:rPr lang="fr-FR" smtClean="0"/>
              <a:t>26/02/2020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674CF7CC-1863-4391-ABBD-E1FAC2B3F93A}" type="slidenum">
              <a:rPr lang="fr-FR" smtClean="0"/>
              <a:t>‹N°›</a:t>
            </a:fld>
            <a:endParaRPr lang="fr-FR"/>
          </a:p>
        </p:txBody>
      </p:sp>
    </p:spTree>
    <p:extLst>
      <p:ext uri="{BB962C8B-B14F-4D97-AF65-F5344CB8AC3E}">
        <p14:creationId xmlns:p14="http://schemas.microsoft.com/office/powerpoint/2010/main" val="8360803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838200" y="365125"/>
            <a:ext cx="7734300" cy="5811838"/>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7AEBB5C1-6090-41E6-98BA-27781D14CD71}" type="datetimeFigureOut">
              <a:rPr lang="fr-FR" smtClean="0"/>
              <a:t>26/02/2020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674CF7CC-1863-4391-ABBD-E1FAC2B3F93A}" type="slidenum">
              <a:rPr lang="fr-FR" smtClean="0"/>
              <a:t>‹N°›</a:t>
            </a:fld>
            <a:endParaRPr lang="fr-FR"/>
          </a:p>
        </p:txBody>
      </p:sp>
    </p:spTree>
    <p:extLst>
      <p:ext uri="{BB962C8B-B14F-4D97-AF65-F5344CB8AC3E}">
        <p14:creationId xmlns:p14="http://schemas.microsoft.com/office/powerpoint/2010/main" val="12897335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7AEBB5C1-6090-41E6-98BA-27781D14CD71}" type="datetimeFigureOut">
              <a:rPr lang="fr-FR" smtClean="0"/>
              <a:t>26/02/2020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674CF7CC-1863-4391-ABBD-E1FAC2B3F93A}" type="slidenum">
              <a:rPr lang="fr-FR" smtClean="0"/>
              <a:t>‹N°›</a:t>
            </a:fld>
            <a:endParaRPr lang="fr-FR"/>
          </a:p>
        </p:txBody>
      </p:sp>
    </p:spTree>
    <p:extLst>
      <p:ext uri="{BB962C8B-B14F-4D97-AF65-F5344CB8AC3E}">
        <p14:creationId xmlns:p14="http://schemas.microsoft.com/office/powerpoint/2010/main" val="9850720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fld id="{7AEBB5C1-6090-41E6-98BA-27781D14CD71}" type="datetimeFigureOut">
              <a:rPr lang="fr-FR" smtClean="0"/>
              <a:t>26/02/2020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674CF7CC-1863-4391-ABBD-E1FAC2B3F93A}" type="slidenum">
              <a:rPr lang="fr-FR" smtClean="0"/>
              <a:t>‹N°›</a:t>
            </a:fld>
            <a:endParaRPr lang="fr-FR"/>
          </a:p>
        </p:txBody>
      </p:sp>
    </p:spTree>
    <p:extLst>
      <p:ext uri="{BB962C8B-B14F-4D97-AF65-F5344CB8AC3E}">
        <p14:creationId xmlns:p14="http://schemas.microsoft.com/office/powerpoint/2010/main" val="12785220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838200" y="1825625"/>
            <a:ext cx="51816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6172200" y="1825625"/>
            <a:ext cx="51816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7AEBB5C1-6090-41E6-98BA-27781D14CD71}" type="datetimeFigureOut">
              <a:rPr lang="fr-FR" smtClean="0"/>
              <a:t>26/02/2020</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674CF7CC-1863-4391-ABBD-E1FAC2B3F93A}" type="slidenum">
              <a:rPr lang="fr-FR" smtClean="0"/>
              <a:t>‹N°›</a:t>
            </a:fld>
            <a:endParaRPr lang="fr-FR"/>
          </a:p>
        </p:txBody>
      </p:sp>
    </p:spTree>
    <p:extLst>
      <p:ext uri="{BB962C8B-B14F-4D97-AF65-F5344CB8AC3E}">
        <p14:creationId xmlns:p14="http://schemas.microsoft.com/office/powerpoint/2010/main" val="4058554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839788" y="2505075"/>
            <a:ext cx="5157787"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6172200" y="2505075"/>
            <a:ext cx="5183188"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7AEBB5C1-6090-41E6-98BA-27781D14CD71}" type="datetimeFigureOut">
              <a:rPr lang="fr-FR" smtClean="0"/>
              <a:t>26/02/2020</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674CF7CC-1863-4391-ABBD-E1FAC2B3F93A}" type="slidenum">
              <a:rPr lang="fr-FR" smtClean="0"/>
              <a:t>‹N°›</a:t>
            </a:fld>
            <a:endParaRPr lang="fr-FR"/>
          </a:p>
        </p:txBody>
      </p:sp>
    </p:spTree>
    <p:extLst>
      <p:ext uri="{BB962C8B-B14F-4D97-AF65-F5344CB8AC3E}">
        <p14:creationId xmlns:p14="http://schemas.microsoft.com/office/powerpoint/2010/main" val="11194545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7AEBB5C1-6090-41E6-98BA-27781D14CD71}" type="datetimeFigureOut">
              <a:rPr lang="fr-FR" smtClean="0"/>
              <a:t>26/02/2020</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674CF7CC-1863-4391-ABBD-E1FAC2B3F93A}" type="slidenum">
              <a:rPr lang="fr-FR" smtClean="0"/>
              <a:t>‹N°›</a:t>
            </a:fld>
            <a:endParaRPr lang="fr-FR"/>
          </a:p>
        </p:txBody>
      </p:sp>
    </p:spTree>
    <p:extLst>
      <p:ext uri="{BB962C8B-B14F-4D97-AF65-F5344CB8AC3E}">
        <p14:creationId xmlns:p14="http://schemas.microsoft.com/office/powerpoint/2010/main" val="5519695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7AEBB5C1-6090-41E6-98BA-27781D14CD71}" type="datetimeFigureOut">
              <a:rPr lang="fr-FR" smtClean="0"/>
              <a:t>26/02/2020</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674CF7CC-1863-4391-ABBD-E1FAC2B3F93A}" type="slidenum">
              <a:rPr lang="fr-FR" smtClean="0"/>
              <a:t>‹N°›</a:t>
            </a:fld>
            <a:endParaRPr lang="fr-FR"/>
          </a:p>
        </p:txBody>
      </p:sp>
    </p:spTree>
    <p:extLst>
      <p:ext uri="{BB962C8B-B14F-4D97-AF65-F5344CB8AC3E}">
        <p14:creationId xmlns:p14="http://schemas.microsoft.com/office/powerpoint/2010/main" val="10558385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7AEBB5C1-6090-41E6-98BA-27781D14CD71}" type="datetimeFigureOut">
              <a:rPr lang="fr-FR" smtClean="0"/>
              <a:t>26/02/2020</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674CF7CC-1863-4391-ABBD-E1FAC2B3F93A}" type="slidenum">
              <a:rPr lang="fr-FR" smtClean="0"/>
              <a:t>‹N°›</a:t>
            </a:fld>
            <a:endParaRPr lang="fr-FR"/>
          </a:p>
        </p:txBody>
      </p:sp>
    </p:spTree>
    <p:extLst>
      <p:ext uri="{BB962C8B-B14F-4D97-AF65-F5344CB8AC3E}">
        <p14:creationId xmlns:p14="http://schemas.microsoft.com/office/powerpoint/2010/main" val="23906417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7AEBB5C1-6090-41E6-98BA-27781D14CD71}" type="datetimeFigureOut">
              <a:rPr lang="fr-FR" smtClean="0"/>
              <a:t>26/02/2020</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674CF7CC-1863-4391-ABBD-E1FAC2B3F93A}" type="slidenum">
              <a:rPr lang="fr-FR" smtClean="0"/>
              <a:t>‹N°›</a:t>
            </a:fld>
            <a:endParaRPr lang="fr-FR"/>
          </a:p>
        </p:txBody>
      </p:sp>
    </p:spTree>
    <p:extLst>
      <p:ext uri="{BB962C8B-B14F-4D97-AF65-F5344CB8AC3E}">
        <p14:creationId xmlns:p14="http://schemas.microsoft.com/office/powerpoint/2010/main" val="38463405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AEBB5C1-6090-41E6-98BA-27781D14CD71}" type="datetimeFigureOut">
              <a:rPr lang="fr-FR" smtClean="0"/>
              <a:t>26/02/2020</a:t>
            </a:fld>
            <a:endParaRPr lang="fr-FR"/>
          </a:p>
        </p:txBody>
      </p:sp>
      <p:sp>
        <p:nvSpPr>
          <p:cNvPr id="5" name="Espace réservé du pied de pag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74CF7CC-1863-4391-ABBD-E1FAC2B3F93A}" type="slidenum">
              <a:rPr lang="fr-FR" smtClean="0"/>
              <a:t>‹N°›</a:t>
            </a:fld>
            <a:endParaRPr lang="fr-FR"/>
          </a:p>
        </p:txBody>
      </p:sp>
    </p:spTree>
    <p:extLst>
      <p:ext uri="{BB962C8B-B14F-4D97-AF65-F5344CB8AC3E}">
        <p14:creationId xmlns:p14="http://schemas.microsoft.com/office/powerpoint/2010/main" val="327365749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e 8"/>
          <p:cNvGrpSpPr/>
          <p:nvPr/>
        </p:nvGrpSpPr>
        <p:grpSpPr>
          <a:xfrm>
            <a:off x="0" y="-50800"/>
            <a:ext cx="12192000" cy="6908800"/>
            <a:chOff x="0" y="-50800"/>
            <a:chExt cx="12192000" cy="6908800"/>
          </a:xfrm>
        </p:grpSpPr>
        <p:sp>
          <p:nvSpPr>
            <p:cNvPr id="2" name="Rectangle 1"/>
            <p:cNvSpPr/>
            <p:nvPr/>
          </p:nvSpPr>
          <p:spPr>
            <a:xfrm>
              <a:off x="0" y="0"/>
              <a:ext cx="12192000" cy="68580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fr-FR"/>
            </a:p>
          </p:txBody>
        </p:sp>
        <p:grpSp>
          <p:nvGrpSpPr>
            <p:cNvPr id="8" name="Groupe 7"/>
            <p:cNvGrpSpPr/>
            <p:nvPr/>
          </p:nvGrpSpPr>
          <p:grpSpPr>
            <a:xfrm>
              <a:off x="203200" y="1045261"/>
              <a:ext cx="11798300" cy="5634939"/>
              <a:chOff x="203200" y="1883461"/>
              <a:chExt cx="11798300" cy="5634939"/>
            </a:xfrm>
          </p:grpSpPr>
          <p:sp>
            <p:nvSpPr>
              <p:cNvPr id="3" name="Rectangle 2"/>
              <p:cNvSpPr/>
              <p:nvPr/>
            </p:nvSpPr>
            <p:spPr>
              <a:xfrm>
                <a:off x="203200" y="1883461"/>
                <a:ext cx="11798300" cy="5634939"/>
              </a:xfrm>
              <a:prstGeom prst="rect">
                <a:avLst/>
              </a:prstGeom>
              <a:solidFill>
                <a:srgbClr val="E0A9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Rectangle à coins arrondis 6"/>
              <p:cNvSpPr/>
              <p:nvPr/>
            </p:nvSpPr>
            <p:spPr>
              <a:xfrm>
                <a:off x="330200" y="2032000"/>
                <a:ext cx="11556000" cy="5328000"/>
              </a:xfrm>
              <a:prstGeom prst="roundRect">
                <a:avLst>
                  <a:gd name="adj" fmla="val 8324"/>
                </a:avLst>
              </a:prstGeom>
              <a:solidFill>
                <a:srgbClr val="F5E3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grpSp>
        <p:pic>
          <p:nvPicPr>
            <p:cNvPr id="1026" name="Picture 2" descr="H:\Dropbox\__Professionnel\Burger Criz\App BurgerCriz\ppt\Images\Le Vieu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660650" y="-50800"/>
              <a:ext cx="1193800" cy="1193800"/>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H:\Dropbox\__Professionnel\Burger Criz\App BurgerCriz\ppt\Images\Anecdote.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7000" y="148538"/>
              <a:ext cx="4318000" cy="769723"/>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H:\Dropbox\__Professionnel\Burger Criz\App BurgerCriz\ppt\Images\Le Vieu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H="1">
              <a:off x="8242300" y="-50800"/>
              <a:ext cx="1193800" cy="1193800"/>
            </a:xfrm>
            <a:prstGeom prst="rect">
              <a:avLst/>
            </a:prstGeom>
            <a:noFill/>
            <a:extLst>
              <a:ext uri="{909E8E84-426E-40DD-AFC4-6F175D3DCCD1}">
                <a14:hiddenFill xmlns:a14="http://schemas.microsoft.com/office/drawing/2010/main">
                  <a:solidFill>
                    <a:srgbClr val="FFFFFF"/>
                  </a:solidFill>
                </a14:hiddenFill>
              </a:ext>
            </a:extLst>
          </p:spPr>
        </p:pic>
      </p:grpSp>
      <p:sp>
        <p:nvSpPr>
          <p:cNvPr id="5" name="Rectangle 4">
            <a:extLst>
              <a:ext uri="{FF2B5EF4-FFF2-40B4-BE49-F238E27FC236}">
                <a16:creationId xmlns:a16="http://schemas.microsoft.com/office/drawing/2014/main" id="{598ADAA0-C912-4D0F-BA0B-2955051FC5C1}"/>
              </a:ext>
            </a:extLst>
          </p:cNvPr>
          <p:cNvSpPr/>
          <p:nvPr/>
        </p:nvSpPr>
        <p:spPr>
          <a:xfrm>
            <a:off x="581024" y="2426639"/>
            <a:ext cx="5514976" cy="2862322"/>
          </a:xfrm>
          <a:prstGeom prst="rect">
            <a:avLst/>
          </a:prstGeom>
        </p:spPr>
        <p:txBody>
          <a:bodyPr wrap="square">
            <a:spAutoFit/>
          </a:bodyPr>
          <a:lstStyle/>
          <a:p>
            <a:r>
              <a:rPr lang="fr-FR" sz="2000" dirty="0"/>
              <a:t>Le plan communal de sauvegarde (PCS) est en France un outil réalisé à l'échelle communale, sous la responsabilité du maire, pour planifier les actions des acteurs communaux de la gestion du risque (élus, agents municipaux, bénévoles, entreprises partenaires) en cas d'évènements majeurs naturels, technologiques ou sanitaires. Il a pour objectif l'information préventive et la protection de la population.</a:t>
            </a:r>
          </a:p>
        </p:txBody>
      </p:sp>
      <p:pic>
        <p:nvPicPr>
          <p:cNvPr id="12" name="Image 11" descr="Une image contenant dessin&#10;&#10;Description générée automatiquement">
            <a:extLst>
              <a:ext uri="{FF2B5EF4-FFF2-40B4-BE49-F238E27FC236}">
                <a16:creationId xmlns:a16="http://schemas.microsoft.com/office/drawing/2014/main" id="{43022CB5-6741-4754-9AE2-11C58B397AD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96000" y="1423682"/>
            <a:ext cx="5715000" cy="1857375"/>
          </a:xfrm>
          <a:prstGeom prst="rect">
            <a:avLst/>
          </a:prstGeom>
        </p:spPr>
      </p:pic>
      <p:pic>
        <p:nvPicPr>
          <p:cNvPr id="6" name="Image 5" descr="Une image contenant texte, carte&#10;&#10;Description générée automatiquement">
            <a:extLst>
              <a:ext uri="{FF2B5EF4-FFF2-40B4-BE49-F238E27FC236}">
                <a16:creationId xmlns:a16="http://schemas.microsoft.com/office/drawing/2014/main" id="{9C559017-1143-45D8-8AEE-CD1C217A599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047973" y="3835575"/>
            <a:ext cx="3582454" cy="2533209"/>
          </a:xfrm>
          <a:prstGeom prst="rect">
            <a:avLst/>
          </a:prstGeom>
        </p:spPr>
      </p:pic>
    </p:spTree>
    <p:extLst>
      <p:ext uri="{BB962C8B-B14F-4D97-AF65-F5344CB8AC3E}">
        <p14:creationId xmlns:p14="http://schemas.microsoft.com/office/powerpoint/2010/main" val="1187716895"/>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70</Words>
  <Application>Microsoft Office PowerPoint</Application>
  <PresentationFormat>Grand écran</PresentationFormat>
  <Paragraphs>1</Paragraphs>
  <Slides>1</Slides>
  <Notes>0</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1</vt:i4>
      </vt:variant>
    </vt:vector>
  </HeadingPairs>
  <TitlesOfParts>
    <vt:vector size="5" baseType="lpstr">
      <vt:lpstr>Arial</vt:lpstr>
      <vt:lpstr>Calibri</vt:lpstr>
      <vt:lpstr>Calibri Light</vt:lpstr>
      <vt:lpstr>Thème Office</vt:lpstr>
      <vt:lpstr>Présentation PowerPoint</vt:lpstr>
    </vt:vector>
  </TitlesOfParts>
  <Company>IMT Mines Alès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Maxence CORAILLER</dc:creator>
  <cp:lastModifiedBy>Omar Msabri</cp:lastModifiedBy>
  <cp:revision>56</cp:revision>
  <dcterms:created xsi:type="dcterms:W3CDTF">2019-07-30T09:24:54Z</dcterms:created>
  <dcterms:modified xsi:type="dcterms:W3CDTF">2020-02-26T11:40:17Z</dcterms:modified>
</cp:coreProperties>
</file>