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D6B7"/>
    <a:srgbClr val="F5E3B5"/>
    <a:srgbClr val="E0A9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88" autoAdjust="0"/>
    <p:restoredTop sz="94660"/>
  </p:normalViewPr>
  <p:slideViewPr>
    <p:cSldViewPr snapToGrid="0">
      <p:cViewPr varScale="1">
        <p:scale>
          <a:sx n="80" d="100"/>
          <a:sy n="80" d="100"/>
        </p:scale>
        <p:origin x="114" y="8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2711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080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9733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5072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522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02/02/2021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855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02/02/2021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9454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02/02/2021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969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02/02/2021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583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02/02/2021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0641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02/02/2021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34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BB5C1-6090-41E6-98BA-27781D14CD71}" type="datetimeFigureOut">
              <a:rPr lang="fr-FR" smtClean="0"/>
              <a:t>02/02/2021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657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0" y="-50800"/>
            <a:ext cx="12192000" cy="6908800"/>
            <a:chOff x="0" y="-50800"/>
            <a:chExt cx="12192000" cy="6908800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" name="Groupe 7"/>
            <p:cNvGrpSpPr/>
            <p:nvPr/>
          </p:nvGrpSpPr>
          <p:grpSpPr>
            <a:xfrm>
              <a:off x="203200" y="1045261"/>
              <a:ext cx="11798300" cy="5634939"/>
              <a:chOff x="203200" y="1883461"/>
              <a:chExt cx="11798300" cy="5634939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03200" y="1883461"/>
                <a:ext cx="11798300" cy="5634939"/>
              </a:xfrm>
              <a:prstGeom prst="rect">
                <a:avLst/>
              </a:prstGeom>
              <a:solidFill>
                <a:srgbClr val="E0A9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" name="Rectangle à coins arrondis 6"/>
              <p:cNvSpPr/>
              <p:nvPr/>
            </p:nvSpPr>
            <p:spPr>
              <a:xfrm>
                <a:off x="330200" y="2032000"/>
                <a:ext cx="11556000" cy="5328000"/>
              </a:xfrm>
              <a:prstGeom prst="roundRect">
                <a:avLst>
                  <a:gd name="adj" fmla="val 8324"/>
                </a:avLst>
              </a:prstGeom>
              <a:solidFill>
                <a:srgbClr val="F5E3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pic>
          <p:nvPicPr>
            <p:cNvPr id="1026" name="Picture 2" descr="H:\Dropbox\__Professionnel\Burger Criz\App BurgerCriz\ppt\Images\Le Vieux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0650" y="-50800"/>
              <a:ext cx="1193800" cy="119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H:\Dropbox\__Professionnel\Burger Criz\App BurgerCriz\ppt\Images\Anecdote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7000" y="148538"/>
              <a:ext cx="4318000" cy="769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H:\Dropbox\__Professionnel\Burger Criz\App BurgerCriz\ppt\Images\Le Vieux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242300" y="-50800"/>
              <a:ext cx="1193800" cy="119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Image 11">
            <a:extLst>
              <a:ext uri="{FF2B5EF4-FFF2-40B4-BE49-F238E27FC236}">
                <a16:creationId xmlns:a16="http://schemas.microsoft.com/office/drawing/2014/main" id="{A7E9B4C2-ADFD-46A8-ACD0-E739883D74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58" t="35398" r="75158" b="40666"/>
          <a:stretch/>
        </p:blipFill>
        <p:spPr>
          <a:xfrm>
            <a:off x="4383755" y="2225842"/>
            <a:ext cx="3400677" cy="339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716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0" y="-50800"/>
            <a:ext cx="12192000" cy="6908800"/>
            <a:chOff x="0" y="-50800"/>
            <a:chExt cx="12192000" cy="6908800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" name="Groupe 7"/>
            <p:cNvGrpSpPr/>
            <p:nvPr/>
          </p:nvGrpSpPr>
          <p:grpSpPr>
            <a:xfrm>
              <a:off x="203200" y="1045261"/>
              <a:ext cx="11798300" cy="5634939"/>
              <a:chOff x="203200" y="1883461"/>
              <a:chExt cx="11798300" cy="5634939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03200" y="1883461"/>
                <a:ext cx="11798300" cy="5634939"/>
              </a:xfrm>
              <a:prstGeom prst="rect">
                <a:avLst/>
              </a:prstGeom>
              <a:solidFill>
                <a:srgbClr val="E0A9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" name="Rectangle à coins arrondis 6"/>
              <p:cNvSpPr/>
              <p:nvPr/>
            </p:nvSpPr>
            <p:spPr>
              <a:xfrm>
                <a:off x="330200" y="2032000"/>
                <a:ext cx="11556000" cy="5328000"/>
              </a:xfrm>
              <a:prstGeom prst="roundRect">
                <a:avLst>
                  <a:gd name="adj" fmla="val 8324"/>
                </a:avLst>
              </a:prstGeom>
              <a:solidFill>
                <a:srgbClr val="F5E3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pic>
          <p:nvPicPr>
            <p:cNvPr id="1026" name="Picture 2" descr="H:\Dropbox\__Professionnel\Burger Criz\App BurgerCriz\ppt\Images\Le Vieux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0650" y="-50800"/>
              <a:ext cx="1193800" cy="119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H:\Dropbox\__Professionnel\Burger Criz\App BurgerCriz\ppt\Images\Anecdote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7000" y="148538"/>
              <a:ext cx="4318000" cy="769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H:\Dropbox\__Professionnel\Burger Criz\App BurgerCriz\ppt\Images\Le Vieux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242300" y="-50800"/>
              <a:ext cx="1193800" cy="119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476EFC94-95B8-4558-8EBD-BAF5C52AF415}"/>
              </a:ext>
            </a:extLst>
          </p:cNvPr>
          <p:cNvSpPr/>
          <p:nvPr/>
        </p:nvSpPr>
        <p:spPr>
          <a:xfrm>
            <a:off x="412250" y="1541930"/>
            <a:ext cx="5531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>
                <a:solidFill>
                  <a:srgbClr val="202122"/>
                </a:solidFill>
                <a:latin typeface="Arial" panose="020B0604020202020204" pitchFamily="34" charset="0"/>
              </a:rPr>
              <a:t>Pictogrammes européens.</a:t>
            </a:r>
          </a:p>
          <a:p>
            <a:pPr algn="just"/>
            <a:endParaRPr lang="fr-FR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pPr algn="just"/>
            <a:r>
              <a:rPr lang="fr-FR" dirty="0">
                <a:solidFill>
                  <a:srgbClr val="202122"/>
                </a:solidFill>
                <a:latin typeface="Arial" panose="020B0604020202020204" pitchFamily="34" charset="0"/>
              </a:rPr>
              <a:t>La codification des emballages et des substances dangereuse en Union européenne est réglementée dans la 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</a:rPr>
              <a:t>directive 93/21/CEE</a:t>
            </a:r>
            <a:r>
              <a:rPr lang="fr-FR" dirty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21CB3E8-48B5-4771-8CB3-023A37B4CE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7855" y="1342885"/>
            <a:ext cx="5182689" cy="5029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53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0" y="-50800"/>
            <a:ext cx="12192000" cy="6908800"/>
            <a:chOff x="0" y="-50800"/>
            <a:chExt cx="12192000" cy="6908800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" name="Groupe 7"/>
            <p:cNvGrpSpPr/>
            <p:nvPr/>
          </p:nvGrpSpPr>
          <p:grpSpPr>
            <a:xfrm>
              <a:off x="203200" y="1045261"/>
              <a:ext cx="11798300" cy="5634939"/>
              <a:chOff x="203200" y="1883461"/>
              <a:chExt cx="11798300" cy="5634939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03200" y="1883461"/>
                <a:ext cx="11798300" cy="5634939"/>
              </a:xfrm>
              <a:prstGeom prst="rect">
                <a:avLst/>
              </a:prstGeom>
              <a:solidFill>
                <a:srgbClr val="E0A9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" name="Rectangle à coins arrondis 6"/>
              <p:cNvSpPr/>
              <p:nvPr/>
            </p:nvSpPr>
            <p:spPr>
              <a:xfrm>
                <a:off x="330200" y="2032000"/>
                <a:ext cx="11556000" cy="5328000"/>
              </a:xfrm>
              <a:prstGeom prst="roundRect">
                <a:avLst>
                  <a:gd name="adj" fmla="val 8324"/>
                </a:avLst>
              </a:prstGeom>
              <a:solidFill>
                <a:srgbClr val="F5E3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pic>
          <p:nvPicPr>
            <p:cNvPr id="1026" name="Picture 2" descr="H:\Dropbox\__Professionnel\Burger Criz\App BurgerCriz\ppt\Images\Le Vieux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0650" y="-50800"/>
              <a:ext cx="1193800" cy="119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H:\Dropbox\__Professionnel\Burger Criz\App BurgerCriz\ppt\Images\Anecdote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7000" y="148538"/>
              <a:ext cx="4318000" cy="769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H:\Dropbox\__Professionnel\Burger Criz\App BurgerCriz\ppt\Images\Le Vieux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242300" y="-50800"/>
              <a:ext cx="1193800" cy="119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476EFC94-95B8-4558-8EBD-BAF5C52AF415}"/>
              </a:ext>
            </a:extLst>
          </p:cNvPr>
          <p:cNvSpPr/>
          <p:nvPr/>
        </p:nvSpPr>
        <p:spPr>
          <a:xfrm>
            <a:off x="412250" y="1541930"/>
            <a:ext cx="5531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>
                <a:solidFill>
                  <a:srgbClr val="202122"/>
                </a:solidFill>
                <a:latin typeface="Arial" panose="020B0604020202020204" pitchFamily="34" charset="0"/>
              </a:rPr>
              <a:t>Pictogrammes internationaux.</a:t>
            </a:r>
          </a:p>
          <a:p>
            <a:pPr algn="just"/>
            <a:endParaRPr lang="fr-FR" dirty="0">
              <a:solidFill>
                <a:srgbClr val="202122"/>
              </a:solidFill>
              <a:latin typeface="Arial" panose="020B060402020202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4BEAB3D-8E03-4E5D-B3AD-F91AD57CEB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0193" y="1963522"/>
            <a:ext cx="8315325" cy="443865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95FFF50-E9D2-4304-8DE6-9B804A646BF4}"/>
              </a:ext>
            </a:extLst>
          </p:cNvPr>
          <p:cNvSpPr/>
          <p:nvPr/>
        </p:nvSpPr>
        <p:spPr>
          <a:xfrm>
            <a:off x="2887579" y="3994484"/>
            <a:ext cx="3356810" cy="23461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86379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26</Words>
  <Application>Microsoft Office PowerPoint</Application>
  <PresentationFormat>Grand écran</PresentationFormat>
  <Paragraphs>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Company>IMT Mines Alès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Maxence CORAILLER</dc:creator>
  <cp:lastModifiedBy>Florian TENA-CHOLLET</cp:lastModifiedBy>
  <cp:revision>57</cp:revision>
  <dcterms:created xsi:type="dcterms:W3CDTF">2019-07-30T09:24:54Z</dcterms:created>
  <dcterms:modified xsi:type="dcterms:W3CDTF">2021-02-02T12:42:07Z</dcterms:modified>
</cp:coreProperties>
</file>