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6B7"/>
    <a:srgbClr val="F5E3B5"/>
    <a:srgbClr val="E0A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88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71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08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973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507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522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55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945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1969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83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64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34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BB5C1-6090-41E6-98BA-27781D14CD71}" type="datetimeFigureOut">
              <a:rPr lang="fr-FR" smtClean="0"/>
              <a:t>18/02/2020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365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-50800"/>
            <a:ext cx="12192000" cy="6908800"/>
            <a:chOff x="0" y="-50800"/>
            <a:chExt cx="12192000" cy="6908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203200" y="1045261"/>
              <a:ext cx="11798300" cy="5634939"/>
              <a:chOff x="203200" y="1883461"/>
              <a:chExt cx="11798300" cy="563493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03200" y="1883461"/>
                <a:ext cx="11798300" cy="5634939"/>
              </a:xfrm>
              <a:prstGeom prst="rect">
                <a:avLst/>
              </a:prstGeom>
              <a:solidFill>
                <a:srgbClr val="E0A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à coins arrondis 6"/>
              <p:cNvSpPr/>
              <p:nvPr/>
            </p:nvSpPr>
            <p:spPr>
              <a:xfrm>
                <a:off x="330200" y="2032000"/>
                <a:ext cx="11556000" cy="5328000"/>
              </a:xfrm>
              <a:prstGeom prst="roundRect">
                <a:avLst>
                  <a:gd name="adj" fmla="val 8324"/>
                </a:avLst>
              </a:prstGeom>
              <a:solidFill>
                <a:srgbClr val="F5E3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pic>
          <p:nvPicPr>
            <p:cNvPr id="1026" name="Picture 2" descr="H:\Dropbox\__Professionnel\Burger Criz\App BurgerCriz\ppt\Images\Le Vieu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650" y="-50800"/>
              <a:ext cx="11938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H:\Dropbox\__Professionnel\Burger Criz\App BurgerCriz\ppt\Images\Anecdot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7000" y="148538"/>
              <a:ext cx="4318000" cy="769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:\Dropbox\__Professionnel\Burger Criz\App BurgerCriz\ppt\Images\Le Vieu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42300" y="-50800"/>
              <a:ext cx="11938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Tsunami-HD-720p">
            <a:hlinkClick r:id="" action="ppaction://media"/>
            <a:extLst>
              <a:ext uri="{FF2B5EF4-FFF2-40B4-BE49-F238E27FC236}">
                <a16:creationId xmlns:a16="http://schemas.microsoft.com/office/drawing/2014/main" id="{73B9032E-C099-44FB-B49A-1DFFFCDC2A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55800" y="142875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1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IMT Mines Alès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Maxence CORAILLER</dc:creator>
  <cp:lastModifiedBy>Omar Msabri</cp:lastModifiedBy>
  <cp:revision>56</cp:revision>
  <dcterms:created xsi:type="dcterms:W3CDTF">2019-07-30T09:24:54Z</dcterms:created>
  <dcterms:modified xsi:type="dcterms:W3CDTF">2020-02-18T15:03:08Z</dcterms:modified>
</cp:coreProperties>
</file>