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D6B7"/>
    <a:srgbClr val="F5E3B5"/>
    <a:srgbClr val="E0A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88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2711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08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9733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5072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522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55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9454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1969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838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0641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6340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BB5C1-6090-41E6-98BA-27781D14CD71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CF7CC-1863-4391-ABBD-E1FAC2B3F9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365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/>
        </p:nvGrpSpPr>
        <p:grpSpPr>
          <a:xfrm>
            <a:off x="0" y="-50800"/>
            <a:ext cx="12192000" cy="6908800"/>
            <a:chOff x="0" y="-50800"/>
            <a:chExt cx="12192000" cy="6908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8" name="Groupe 7"/>
            <p:cNvGrpSpPr/>
            <p:nvPr/>
          </p:nvGrpSpPr>
          <p:grpSpPr>
            <a:xfrm>
              <a:off x="203200" y="1045261"/>
              <a:ext cx="11798300" cy="5634939"/>
              <a:chOff x="203200" y="1883461"/>
              <a:chExt cx="11798300" cy="5634939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203200" y="1883461"/>
                <a:ext cx="11798300" cy="5634939"/>
              </a:xfrm>
              <a:prstGeom prst="rect">
                <a:avLst/>
              </a:prstGeom>
              <a:solidFill>
                <a:srgbClr val="E0A9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Rectangle à coins arrondis 6"/>
              <p:cNvSpPr/>
              <p:nvPr/>
            </p:nvSpPr>
            <p:spPr>
              <a:xfrm>
                <a:off x="330200" y="2032000"/>
                <a:ext cx="11556000" cy="5328000"/>
              </a:xfrm>
              <a:prstGeom prst="roundRect">
                <a:avLst>
                  <a:gd name="adj" fmla="val 8324"/>
                </a:avLst>
              </a:prstGeom>
              <a:solidFill>
                <a:srgbClr val="F5E3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  <p:pic>
          <p:nvPicPr>
            <p:cNvPr id="1026" name="Picture 2" descr="H:\Dropbox\__Professionnel\Burger Criz\App BurgerCriz\ppt\Images\Le Vieux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650" y="-50800"/>
              <a:ext cx="11938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H:\Dropbox\__Professionnel\Burger Criz\App BurgerCriz\ppt\Images\Anecdote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7000" y="148538"/>
              <a:ext cx="4318000" cy="769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:\Dropbox\__Professionnel\Burger Criz\App BurgerCriz\ppt\Images\Le Vieux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242300" y="-50800"/>
              <a:ext cx="11938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Toulouse - Explosion de l'usine AZF - Archive INA">
            <a:hlinkClick r:id="" action="ppaction://media"/>
            <a:extLst>
              <a:ext uri="{FF2B5EF4-FFF2-40B4-BE49-F238E27FC236}">
                <a16:creationId xmlns:a16="http://schemas.microsoft.com/office/drawing/2014/main" id="{338330B7-D07B-4A56-8E19-20D2426AB7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0081" y="1367838"/>
            <a:ext cx="8312444" cy="46757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3C3880-9B18-492E-9484-439E36402CA0}"/>
              </a:ext>
            </a:extLst>
          </p:cNvPr>
          <p:cNvSpPr/>
          <p:nvPr/>
        </p:nvSpPr>
        <p:spPr>
          <a:xfrm>
            <a:off x="8975725" y="3429000"/>
            <a:ext cx="162095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0000"/>
                </a:solidFill>
                <a:latin typeface="Helvetica Neue"/>
              </a:rPr>
              <a:t>Bilan :</a:t>
            </a: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rgbClr val="000000"/>
                </a:solidFill>
                <a:latin typeface="Helvetica Neue"/>
              </a:rPr>
              <a:t>31 morts</a:t>
            </a: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rgbClr val="000000"/>
                </a:solidFill>
                <a:latin typeface="Helvetica Neue"/>
              </a:rPr>
              <a:t>2500 blessés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771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Grand écran</PresentationFormat>
  <Paragraphs>3</Paragraphs>
  <Slides>1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 Neue</vt:lpstr>
      <vt:lpstr>Thème Office</vt:lpstr>
      <vt:lpstr>Présentation PowerPoint</vt:lpstr>
    </vt:vector>
  </TitlesOfParts>
  <Company>IMT Mines Alès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Maxence CORAILLER</dc:creator>
  <cp:lastModifiedBy>Omar Msabri</cp:lastModifiedBy>
  <cp:revision>55</cp:revision>
  <dcterms:created xsi:type="dcterms:W3CDTF">2019-07-30T09:24:54Z</dcterms:created>
  <dcterms:modified xsi:type="dcterms:W3CDTF">2020-02-28T09:01:17Z</dcterms:modified>
</cp:coreProperties>
</file>