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D6B7"/>
    <a:srgbClr val="F5E3B5"/>
    <a:srgbClr val="E0A9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88" autoAdjust="0"/>
    <p:restoredTop sz="86910" autoAdjust="0"/>
  </p:normalViewPr>
  <p:slideViewPr>
    <p:cSldViewPr snapToGrid="0">
      <p:cViewPr varScale="1">
        <p:scale>
          <a:sx n="58" d="100"/>
          <a:sy n="58" d="100"/>
        </p:scale>
        <p:origin x="114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2A4C1F-DF1F-4D49-9E39-1682085C510F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AE3A8F-F70E-4AAB-8E70-DB94FE282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48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En haut à gauche la police nationale, à droite la police USA, en bas </a:t>
            </a:r>
            <a:r>
              <a:rPr lang="fr-FR"/>
              <a:t>les pompiers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E3A8F-F70E-4AAB-8E70-DB94FE2822F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537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2711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08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9733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5072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522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855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454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969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83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064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34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BB5C1-6090-41E6-98BA-27781D14CD71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657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microsoft.com/office/2007/relationships/media" Target="../media/media2.mp3"/><Relationship Id="rId7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openxmlformats.org/officeDocument/2006/relationships/image" Target="../media/image3.png"/><Relationship Id="rId5" Type="http://schemas.microsoft.com/office/2007/relationships/media" Target="../media/media3.mp3"/><Relationship Id="rId10" Type="http://schemas.openxmlformats.org/officeDocument/2006/relationships/image" Target="../media/image2.jpeg"/><Relationship Id="rId4" Type="http://schemas.openxmlformats.org/officeDocument/2006/relationships/audio" Target="../media/media2.mp3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0" y="-50800"/>
            <a:ext cx="12192000" cy="6908800"/>
            <a:chOff x="0" y="-50800"/>
            <a:chExt cx="12192000" cy="69088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7"/>
            <p:cNvGrpSpPr/>
            <p:nvPr/>
          </p:nvGrpSpPr>
          <p:grpSpPr>
            <a:xfrm>
              <a:off x="203200" y="1045261"/>
              <a:ext cx="11798300" cy="5634939"/>
              <a:chOff x="203200" y="1883461"/>
              <a:chExt cx="11798300" cy="5634939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03200" y="1883461"/>
                <a:ext cx="11798300" cy="5634939"/>
              </a:xfrm>
              <a:prstGeom prst="rect">
                <a:avLst/>
              </a:prstGeom>
              <a:solidFill>
                <a:srgbClr val="E0A9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Rectangle à coins arrondis 6"/>
              <p:cNvSpPr/>
              <p:nvPr/>
            </p:nvSpPr>
            <p:spPr>
              <a:xfrm>
                <a:off x="330200" y="2032000"/>
                <a:ext cx="11556000" cy="5328000"/>
              </a:xfrm>
              <a:prstGeom prst="roundRect">
                <a:avLst>
                  <a:gd name="adj" fmla="val 8324"/>
                </a:avLst>
              </a:prstGeom>
              <a:solidFill>
                <a:srgbClr val="F5E3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pic>
          <p:nvPicPr>
            <p:cNvPr id="1026" name="Picture 2" descr="H:\Dropbox\__Professionnel\Burger Criz\App BurgerCriz\ppt\Images\Le Vieux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0650" y="-50800"/>
              <a:ext cx="1193800" cy="119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H:\Dropbox\__Professionnel\Burger Criz\App BurgerCriz\ppt\Images\Anecdote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7000" y="148538"/>
              <a:ext cx="4318000" cy="769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H:\Dropbox\__Professionnel\Burger Criz\App BurgerCriz\ppt\Images\Le Vieux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242300" y="-50800"/>
              <a:ext cx="1193800" cy="119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" name="y2mate.com - Sirène Police Nationale Française_LFcLtZ1_MhY">
            <a:hlinkClick r:id="" action="ppaction://media"/>
            <a:extLst>
              <a:ext uri="{FF2B5EF4-FFF2-40B4-BE49-F238E27FC236}">
                <a16:creationId xmlns:a16="http://schemas.microsoft.com/office/drawing/2014/main" id="{7B1A94EA-8CB7-4E7B-A281-30357593FB7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2660650" y="1444625"/>
            <a:ext cx="406400" cy="406400"/>
          </a:xfrm>
          <a:prstGeom prst="rect">
            <a:avLst/>
          </a:prstGeom>
        </p:spPr>
      </p:pic>
      <p:pic>
        <p:nvPicPr>
          <p:cNvPr id="5" name="y2mate.com - !!! USA Police Siren !!!_2mhGqhYjNpg">
            <a:hlinkClick r:id="" action="ppaction://media"/>
            <a:extLst>
              <a:ext uri="{FF2B5EF4-FFF2-40B4-BE49-F238E27FC236}">
                <a16:creationId xmlns:a16="http://schemas.microsoft.com/office/drawing/2014/main" id="{D4162F1B-BDE8-4913-8F52-C8CF79B1A618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636000" y="1444625"/>
            <a:ext cx="406400" cy="406400"/>
          </a:xfrm>
          <a:prstGeom prst="rect">
            <a:avLst/>
          </a:prstGeom>
        </p:spPr>
      </p:pic>
      <p:pic>
        <p:nvPicPr>
          <p:cNvPr id="6" name="y2mate.com - La sirène des pompier par SDIS 59_m8srI3lXsaQ">
            <a:hlinkClick r:id="" action="ppaction://media"/>
            <a:extLst>
              <a:ext uri="{FF2B5EF4-FFF2-40B4-BE49-F238E27FC236}">
                <a16:creationId xmlns:a16="http://schemas.microsoft.com/office/drawing/2014/main" id="{6E6E8AD7-5730-4537-8995-A3D403FC6EBF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899150" y="4006850"/>
            <a:ext cx="406400" cy="4064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C247C576-DE07-46E9-8A01-C691372BAAC0}"/>
              </a:ext>
            </a:extLst>
          </p:cNvPr>
          <p:cNvSpPr txBox="1"/>
          <p:nvPr/>
        </p:nvSpPr>
        <p:spPr>
          <a:xfrm>
            <a:off x="1355075" y="2236424"/>
            <a:ext cx="2291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</a:t>
            </a:r>
          </a:p>
          <a:p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EC4537F-3D14-43FF-8B96-7B8EC31A9BCA}"/>
              </a:ext>
            </a:extLst>
          </p:cNvPr>
          <p:cNvSpPr txBox="1"/>
          <p:nvPr/>
        </p:nvSpPr>
        <p:spPr>
          <a:xfrm>
            <a:off x="5963492" y="4812180"/>
            <a:ext cx="2291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15ACC8E-02A9-49D5-9692-CB78DF0566A7}"/>
              </a:ext>
            </a:extLst>
          </p:cNvPr>
          <p:cNvSpPr txBox="1"/>
          <p:nvPr/>
        </p:nvSpPr>
        <p:spPr>
          <a:xfrm>
            <a:off x="8636000" y="2188261"/>
            <a:ext cx="2291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771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8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2773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599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Grand écran</PresentationFormat>
  <Paragraphs>5</Paragraphs>
  <Slides>1</Slides>
  <Notes>1</Notes>
  <HiddenSlides>0</HiddenSlides>
  <MMClips>3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IMT Mines Alès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Maxence CORAILLER</dc:creator>
  <cp:lastModifiedBy>Omar Msabri</cp:lastModifiedBy>
  <cp:revision>57</cp:revision>
  <dcterms:created xsi:type="dcterms:W3CDTF">2019-07-30T09:24:54Z</dcterms:created>
  <dcterms:modified xsi:type="dcterms:W3CDTF">2020-02-26T11:25:31Z</dcterms:modified>
</cp:coreProperties>
</file>