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D6B7"/>
    <a:srgbClr val="F5E3B5"/>
    <a:srgbClr val="E0A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8" autoAdjust="0"/>
    <p:restoredTop sz="86910" autoAdjust="0"/>
  </p:normalViewPr>
  <p:slideViewPr>
    <p:cSldViewPr snapToGrid="0">
      <p:cViewPr varScale="1">
        <p:scale>
          <a:sx n="67" d="100"/>
          <a:sy n="67" d="100"/>
        </p:scale>
        <p:origin x="-108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A4C1F-DF1F-4D49-9E39-1682085C510F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E3A8F-F70E-4AAB-8E70-DB94FE282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4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1 - la </a:t>
            </a:r>
            <a:r>
              <a:rPr lang="fr-FR"/>
              <a:t>police </a:t>
            </a:r>
            <a:r>
              <a:rPr lang="fr-FR" smtClean="0"/>
              <a:t>nationale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E3A8F-F70E-4AAB-8E70-DB94FE2822F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379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2- </a:t>
            </a:r>
            <a:r>
              <a:rPr lang="fr-FR" dirty="0"/>
              <a:t>la </a:t>
            </a:r>
            <a:r>
              <a:rPr lang="fr-FR"/>
              <a:t>police </a:t>
            </a:r>
            <a:r>
              <a:rPr lang="fr-FR" smtClean="0"/>
              <a:t>USA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E3A8F-F70E-4AAB-8E70-DB94FE2822F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379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3-</a:t>
            </a:r>
            <a:r>
              <a:rPr lang="fr-FR" baseline="0" smtClean="0"/>
              <a:t> </a:t>
            </a:r>
            <a:r>
              <a:rPr lang="fr-FR" smtClean="0"/>
              <a:t>les </a:t>
            </a:r>
            <a:r>
              <a:rPr lang="fr-FR"/>
              <a:t>pompiers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E3A8F-F70E-4AAB-8E70-DB94FE2822F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37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7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08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73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07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52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5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45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96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83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64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34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BB5C1-6090-41E6-98BA-27781D14CD71}" type="datetimeFigureOut">
              <a:rPr lang="fr-FR" smtClean="0"/>
              <a:t>04/02/2021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CF7CC-1863-4391-ABBD-E1FAC2B3F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65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microsoft.com/office/2007/relationships/media" Target="../media/media3.mp3"/><Relationship Id="rId1" Type="http://schemas.openxmlformats.org/officeDocument/2006/relationships/audio" Target="NULL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y2mate.com - Sirène Police Nationale Française_LFcLtZ1_MhY">
            <a:hlinkClick r:id="" action="ppaction://media"/>
            <a:extLst>
              <a:ext uri="{FF2B5EF4-FFF2-40B4-BE49-F238E27FC236}">
                <a16:creationId xmlns:a16="http://schemas.microsoft.com/office/drawing/2014/main" xmlns="" id="{7B1A94EA-8CB7-4E7B-A281-30357593FB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660650" y="1444625"/>
            <a:ext cx="406400" cy="4064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C247C576-DE07-46E9-8A01-C691372BAAC0}"/>
              </a:ext>
            </a:extLst>
          </p:cNvPr>
          <p:cNvSpPr txBox="1"/>
          <p:nvPr/>
        </p:nvSpPr>
        <p:spPr>
          <a:xfrm>
            <a:off x="2707625" y="2236423"/>
            <a:ext cx="35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771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y2mate.com - !!! USA Police Siren !!!_2mhGqhYjNpg">
            <a:hlinkClick r:id="" action="ppaction://media"/>
            <a:extLst>
              <a:ext uri="{FF2B5EF4-FFF2-40B4-BE49-F238E27FC236}">
                <a16:creationId xmlns:a16="http://schemas.microsoft.com/office/drawing/2014/main" xmlns="" id="{D4162F1B-BDE8-4913-8F52-C8CF79B1A6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36000" y="1444625"/>
            <a:ext cx="406400" cy="4064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C15ACC8E-02A9-49D5-9692-CB78DF0566A7}"/>
              </a:ext>
            </a:extLst>
          </p:cNvPr>
          <p:cNvSpPr txBox="1"/>
          <p:nvPr/>
        </p:nvSpPr>
        <p:spPr>
          <a:xfrm>
            <a:off x="8636000" y="2188261"/>
            <a:ext cx="229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924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-50800"/>
            <a:ext cx="12192000" cy="6908800"/>
            <a:chOff x="0" y="-50800"/>
            <a:chExt cx="12192000" cy="69088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03200" y="1045261"/>
              <a:ext cx="11798300" cy="5634939"/>
              <a:chOff x="203200" y="1883461"/>
              <a:chExt cx="11798300" cy="563493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03200" y="1883461"/>
                <a:ext cx="11798300" cy="5634939"/>
              </a:xfrm>
              <a:prstGeom prst="rect">
                <a:avLst/>
              </a:prstGeom>
              <a:solidFill>
                <a:srgbClr val="E0A9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à coins arrondis 6"/>
              <p:cNvSpPr/>
              <p:nvPr/>
            </p:nvSpPr>
            <p:spPr>
              <a:xfrm>
                <a:off x="330200" y="2032000"/>
                <a:ext cx="11556000" cy="5328000"/>
              </a:xfrm>
              <a:prstGeom prst="roundRect">
                <a:avLst>
                  <a:gd name="adj" fmla="val 8324"/>
                </a:avLst>
              </a:prstGeom>
              <a:solidFill>
                <a:srgbClr val="F5E3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pic>
          <p:nvPicPr>
            <p:cNvPr id="1026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65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Dropbox\__Professionnel\Burger Criz\App BurgerCriz\ppt\Images\Anecdote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000" y="148538"/>
              <a:ext cx="4318000" cy="769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:\Dropbox\__Professionnel\Burger Criz\App BurgerCriz\ppt\Images\Le Vieu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42300" y="-50800"/>
              <a:ext cx="1193800" cy="119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y2mate.com - La sirène des pompier par SDIS 59_m8srI3lXsaQ">
            <a:hlinkClick r:id="" action="ppaction://media"/>
            <a:extLst>
              <a:ext uri="{FF2B5EF4-FFF2-40B4-BE49-F238E27FC236}">
                <a16:creationId xmlns:a16="http://schemas.microsoft.com/office/drawing/2014/main" xmlns="" id="{6E6E8AD7-5730-4537-8995-A3D403FC6EB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241.8144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99150" y="4006850"/>
            <a:ext cx="406400" cy="4064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AEC4537F-3D14-43FF-8B96-7B8EC31A9BCA}"/>
              </a:ext>
            </a:extLst>
          </p:cNvPr>
          <p:cNvSpPr txBox="1"/>
          <p:nvPr/>
        </p:nvSpPr>
        <p:spPr>
          <a:xfrm>
            <a:off x="5963492" y="4812180"/>
            <a:ext cx="229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4281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</Words>
  <Application>Microsoft Office PowerPoint</Application>
  <PresentationFormat>Personnalisé</PresentationFormat>
  <Paragraphs>9</Paragraphs>
  <Slides>3</Slides>
  <Notes>3</Notes>
  <HiddenSlides>0</HiddenSlides>
  <MMClips>3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IMT Mines Alès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Maxence CORAILLER</dc:creator>
  <cp:lastModifiedBy>Philippe Bouillet</cp:lastModifiedBy>
  <cp:revision>59</cp:revision>
  <dcterms:created xsi:type="dcterms:W3CDTF">2019-07-30T09:24:54Z</dcterms:created>
  <dcterms:modified xsi:type="dcterms:W3CDTF">2021-02-04T08:44:39Z</dcterms:modified>
</cp:coreProperties>
</file>